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7" r:id="rId4"/>
    <p:sldId id="299" r:id="rId5"/>
    <p:sldId id="298" r:id="rId6"/>
    <p:sldId id="300" r:id="rId7"/>
    <p:sldId id="286" r:id="rId8"/>
    <p:sldId id="285" r:id="rId9"/>
    <p:sldId id="287" r:id="rId10"/>
    <p:sldId id="288" r:id="rId11"/>
    <p:sldId id="260" r:id="rId12"/>
    <p:sldId id="261" r:id="rId13"/>
    <p:sldId id="263" r:id="rId14"/>
    <p:sldId id="266" r:id="rId15"/>
    <p:sldId id="267" r:id="rId16"/>
    <p:sldId id="257" r:id="rId17"/>
    <p:sldId id="304" r:id="rId18"/>
    <p:sldId id="262" r:id="rId19"/>
    <p:sldId id="301" r:id="rId20"/>
    <p:sldId id="302" r:id="rId21"/>
    <p:sldId id="270" r:id="rId22"/>
    <p:sldId id="305" r:id="rId23"/>
    <p:sldId id="306" r:id="rId24"/>
    <p:sldId id="308" r:id="rId25"/>
    <p:sldId id="289" r:id="rId26"/>
    <p:sldId id="271" r:id="rId27"/>
    <p:sldId id="272" r:id="rId28"/>
    <p:sldId id="273" r:id="rId29"/>
    <p:sldId id="274" r:id="rId30"/>
    <p:sldId id="275" r:id="rId31"/>
    <p:sldId id="295" r:id="rId32"/>
    <p:sldId id="296" r:id="rId33"/>
    <p:sldId id="279" r:id="rId34"/>
    <p:sldId id="280" r:id="rId35"/>
    <p:sldId id="307" r:id="rId36"/>
    <p:sldId id="309" r:id="rId37"/>
    <p:sldId id="310" r:id="rId38"/>
    <p:sldId id="315" r:id="rId39"/>
    <p:sldId id="290" r:id="rId40"/>
    <p:sldId id="316" r:id="rId41"/>
    <p:sldId id="319" r:id="rId42"/>
    <p:sldId id="320" r:id="rId43"/>
    <p:sldId id="321" r:id="rId44"/>
    <p:sldId id="318" r:id="rId45"/>
    <p:sldId id="314" r:id="rId46"/>
    <p:sldId id="294" r:id="rId47"/>
    <p:sldId id="291" r:id="rId48"/>
    <p:sldId id="258" r:id="rId49"/>
    <p:sldId id="259" r:id="rId50"/>
    <p:sldId id="293" r:id="rId51"/>
    <p:sldId id="292" r:id="rId52"/>
    <p:sldId id="281" r:id="rId53"/>
    <p:sldId id="282" r:id="rId54"/>
    <p:sldId id="283" r:id="rId55"/>
    <p:sldId id="284" r:id="rId56"/>
    <p:sldId id="303" r:id="rId57"/>
    <p:sldId id="276" r:id="rId58"/>
    <p:sldId id="277" r:id="rId59"/>
    <p:sldId id="27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9" d="100"/>
          <a:sy n="69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microscope.org/collections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microscope.org/collections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3312367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МЕТАМОРФІЧНІ ПОРОДИ НИЗЬКОГО ТИСКУ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(ТЕРМАЛЬНИЙ) МЕТАМОРФІЗМ</a:t>
            </a:r>
            <a:endParaRPr lang="uk-U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ntact Metamorphism Vs. Regional Metamorphism | Geology 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7128792" cy="634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9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280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П.Есколою було закладено початок фізико-хімічного аналізу асоціацій мінералів і висунуто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 мінеральних фацій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який прийшов на зміну концепції глибинних зон.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 цим принципом температура і літостатичний тиск, на відміну від попередньої теорії, що припускала прямий зв’язок між ними, стали вважатися незалежними параметрами метаморфізму, а мінеральні фації об’єднали все різноманіття гірських порід, що утворилися у схожих за температурою і тиском умовах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204864"/>
            <a:ext cx="4285050" cy="36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6093296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Схема фацій метаморфізму за Есколою (1939)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78488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Підставою для виділення фацій П. Ескола  вважав наявність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«критичних»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мінералів, тобто мінералів, які є стійкими тільки в умовах температур і тисків, характерних для даної фації з урахуванням відповідної геологічної обстановки, що приблизно характеризує термодинамічні умови метаморфізму.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 первісній схемі П.Ескола були виділені 5 фацій: санідинова, роговикова, амфіболітова, зелених сланців і еклогітова. Назви фацій давалися за наявністю критичних мінералів, які характеризували фацію.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8242" y="2708920"/>
            <a:ext cx="4136026" cy="313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324943"/>
            <a:ext cx="4499992" cy="38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6309320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Схема фацій метаморфізму за Есколою (1939)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29878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За схемою Н. Л. Добрецова та В. С. Соболева залежно від тиску виділяються чотири ряди фацій :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А – фації низького тиску, за умовами відповідають контактовому метаморфізму;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В – фації середнього тиску, відповідають "звичайному" регіональному метаморфізму;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С – фації високого тиску, можуть проявлятись у межах земної кори;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Д – фації надвисокого тиску, проявляються в мантійних умовах.</a:t>
            </a:r>
          </a:p>
          <a:p>
            <a:pPr algn="just"/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Кожен ряд містить чотири температурні фації, до яких у першому ряду низького тиску додається п'ята фація (Ао) – дуже високих температур, а в другому – п'ята фація (В5), область формування гідротермально-метасоматичних порід. Межами фацій служать лінії мінеральних рівноваг, що обмежують термодинамічні поля стійкості найважливіших мінералів та їх парагенезисів.</a:t>
            </a:r>
            <a:endParaRPr lang="uk-UA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skhema-f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46" y="314966"/>
            <a:ext cx="4986242" cy="4986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067944" y="530120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200" dirty="0" smtClean="0">
                <a:latin typeface="Times New Roman" pitchFamily="18" charset="0"/>
                <a:cs typeface="Times New Roman" pitchFamily="18" charset="0"/>
              </a:rPr>
              <a:t>Петрогенетична схема фацій контактового і регіонального метаморфізму (за Н.Л. Добрецовим та В.С. Соболєвим, 1970 р. з доповненнями) – лінії мінеральних рівноваг: 1 – достовірні; 2 – проблематичні; 3 – поле еклогітизації базальтів; 4 – межі фацій і субфацій; 5 – ймовірні межі полів метаморфізму. Фації низьких (А), помірних (В) та високих (С) тисків</a:t>
            </a:r>
            <a:endParaRPr lang="uk-UA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17" y="-25678"/>
            <a:ext cx="91215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 фацій низького тиску А відповідає, головним чином, контактовому метаморфізму 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-ся проявом загального тиску від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 до 300-400 МПа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найчастіше не вище 300 МПа. Для всіх фацій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характерним є сильне коливання парціального тиску флюїдів і перш за все H</a:t>
            </a:r>
            <a:r>
              <a:rPr lang="uk-U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та CO</a:t>
            </a:r>
            <a:r>
              <a:rPr lang="uk-U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кіаніт (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дистен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ставроліт, гранат,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лавсоніт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глаукофан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інші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високобаричні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мінерали.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спурит-мервінітова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фація,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є приблизним аналогом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санідинітової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фації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Есколи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має дуже обмежене розповсюдження і спостерігається 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ксенолітах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вулканічних породах або в безпосередньому контакті з інтрузіями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габроїдів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Температури –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900-1200</a:t>
            </a:r>
            <a:r>
              <a:rPr lang="uk-UA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Зверху за температурою та тиском поле фації обмежено лінією плавлення базальту. Критичними мінералами фації є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мервініт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спурит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муліт, тридиміт, залізистий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характерними – санідин, високотемпературні плагіоклази, силіманіт,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піро-ксени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периклаз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кальцит; забороненими – андалузит, гранати, амфіболи, слюди, доломіт, кварц +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кальцит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піроксен-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 характерна для внутрішніх контактових ореолів навколо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габроїдів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Температурні межі фації від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700-800</a:t>
            </a:r>
            <a:r>
              <a:rPr lang="uk-UA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900</a:t>
            </a:r>
            <a:r>
              <a:rPr lang="uk-UA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тиску від десятків до 300-400 МПа.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Зверху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фації обмежене лінією стійкості силіманіту, кварцу,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кальцитом, гранату, біотиту, а також лінією плавлення базальтів. Критичні мінерали та асоціації мінералів – форстерит + кордієрит + флогопіт,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кальцит,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монтичеліт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меліліт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кальцит;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біотит, силіманіт,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корунд + санідин, кордієрит +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калішпат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периклаз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кальцит; заборонені – ромбічні амфіболи, мусковіт, епідот, доломіт, кальцит + кварц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54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амфібол-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–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550-800</a:t>
            </a:r>
            <a:r>
              <a:rPr lang="uk-UA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головним чином, для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контактів гранітами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 для середніх частин контактових ореолів навкруги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габроїдних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масивів. Зверху фація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лінією стійкості альмандину, доломіту, кальциту з кварцом. Критичні мінерали – альмандин, ромбічні амфіболи, тремоліт + доломіт + кальцит, форстерит + доломіт + кальцит, плагіоклаз + рогова обманка + кварц,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форстерит + кальцит + кварц; характерні мінерали – звичайна рогова обманка,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андалузит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силіманіт, біотит, польові шпати, кордієрит,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кальцит + кварц, доломіт; заборонені – пірофіліт, доломіт + кварц, хлорит + мусковіт + кварц, епідот.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212976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мусковіт-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фація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Температурний інтервал від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 до 600</a:t>
            </a:r>
            <a:r>
              <a:rPr lang="uk-UA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характерний для самих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 контактових ореолів. Критичні мінерали та їх асоціації: хлорит + біотит + мусковіт + андалузит, хлорит + магнетит + кварц, хлорит + тремоліт + тальк; характерні – мусковіт, біотит, хлорит, андалузит, кордієрит, тальк, доломіт, кальцит, тремоліт, кальцит + кварц; заборонені – силіманіт, альмандин.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Крім того, до фацій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низького тиску належить фація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відповідає умовам гідротермального та метасоматичного змінення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 у контактових умовах. Сюди можуть бути віднесені вторинні кварцити,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березити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аргілізити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деякі інші породи.</a:t>
            </a:r>
          </a:p>
        </p:txBody>
      </p:sp>
    </p:spTree>
    <p:extLst>
      <p:ext uri="{BB962C8B-B14F-4D97-AF65-F5344CB8AC3E}">
        <p14:creationId xmlns:p14="http://schemas.microsoft.com/office/powerpoint/2010/main" val="30118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sp.mmc.nsu.ru/default.aspx?db=book_petr&amp;int=VIEW&amp;el=2700&amp;mmedia=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8488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4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79928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приурочений 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вміщуючих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поблизу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локального температурного поля.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типу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всюди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градієнт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градієнт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контактово-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Перший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прогрівом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вкоріненні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температурою, але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постмагматичних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розчинів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спричиняється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приносом-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виносом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контактового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над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ендо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-, так і над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екзоконтактами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(зона контактового ореолу). Чим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ореол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вміщуючих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перекристалізацією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 Породи на контактах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контактовими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роговиками.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53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Goldsh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790947"/>
            <a:ext cx="4970048" cy="3842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6131" y="116632"/>
            <a:ext cx="84051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 Тернером,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Ескола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1961):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альбіт-епідот-роговикова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санідинітова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В.В.Ревератто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(1979): 1)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піроксен-роговикова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спурит-мервінітова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Гольдшмідт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пелітових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парагенезисами: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андалузит-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2) андалузит-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-анортит; 3) анортит-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4) анортит-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5) анортит-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-анортит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анортит-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8)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-анортит-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гросуляр-діопсид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гросуляр-діопсид-воластоніт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везувіаном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3015177"/>
            <a:ext cx="4907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Парагенетична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М.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Гольдшмідта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ACF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SiO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K</a:t>
            </a:r>
            <a:r>
              <a:rPr 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O): 1–10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парагенезиси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1–4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метапелітах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5–7 –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метабазитах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8–10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силікатно-карбонатних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5598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Детальне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 контактового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розчленуванню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а) зона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б) зона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вузлуватих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в) зона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плямистих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Розенбушем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пелітових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породах. РТ-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температурному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інтервалові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500-900 до 1200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бар – 3-4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кбар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3933056"/>
            <a:ext cx="61826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Вузлуваті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плямисті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розкристалізованістю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вузлуватих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андалузит 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свіжі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слюдистих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хлориту.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78" y="2132857"/>
            <a:ext cx="6687843" cy="298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302275"/>
            <a:ext cx="76880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 контактового ореолу навколо гранітного масиву за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Мелсоном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[1966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 1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граніт; 2–4 – зони метаморфізму (2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тремолітова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5 – не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метаморфізовані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7986" y="260648"/>
            <a:ext cx="78664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Загальною особливістю продуктів метаморфізму низького тиску (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-метаморфічних порід) є їх формування за рахунок осадових порід в умовах швидкого зростання температури при наближенні до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інтрузивами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контактових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ореолах навколо інтрузивних масивів утворюються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контактово-метаморфізовані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породи, які називаються роговиками 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ороговикованими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породами.</a:t>
            </a:r>
          </a:p>
        </p:txBody>
      </p:sp>
    </p:spTree>
    <p:extLst>
      <p:ext uri="{BB962C8B-B14F-4D97-AF65-F5344CB8AC3E}">
        <p14:creationId xmlns:p14="http://schemas.microsoft.com/office/powerpoint/2010/main" val="213034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36712"/>
            <a:ext cx="59766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роговиках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зникають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сліди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реліктової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сланцюватості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Структура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дрібнозернистий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пойкілобластова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діабластова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обманка,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тремоліт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актиноліт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слюди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флогопіт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форстерит,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санідин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андалузит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шпінель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корунд,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брусит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спурит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мервініт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ларніт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монтичеліт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58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EX STREKEISEN-Hornfels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22" y="548680"/>
            <a:ext cx="8504265" cy="5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3914" y="5733256"/>
            <a:ext cx="357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Contact aureole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Facies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породами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відмінністю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локальна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неорієнтоване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11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30392" y="692696"/>
            <a:ext cx="724200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умовах мусковіт–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фації глинисті і кварц-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польовошпатові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метапеліти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перетворюються на темно-сірі або чорні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плямисті сланці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яких колоїдна речовина і пелітові частинки не зберігаються, перетворюються при перекристалізації на лусочки серициту, хлориту, мілкі зерна епідоту, альбіту і кварцу. При подальшому підвищенні температури у породах з’являються скупчення лусочок мусковіту і біотиту, порфіробласти андалузиту (у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високоглиноземистих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 ) або кордієриту (у породах, які збагачені залізо–магнезіальними компонентами) і вони перетворюються на </a:t>
            </a:r>
            <a:r>
              <a:rPr lang="uk-UA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вузлуваті сланці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типовими для них скупченнями крупних порфіробласт андалузиту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хіастоліту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і кордієриту. Основна маса таких порід складається з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мозаїки мілких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кварцу, плагіоклазу, рогової обманки,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слюд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кордієриту із зернами акцесорних мінералів – магнетиту, апатиту, титаніту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0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96752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Прикладами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парагенетичних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пелітових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є: кварц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серицит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кварц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хлорит – серицит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андалузит,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андалузит – кварц.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Трапляється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породи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лепідобластова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Текстура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сланцювата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Нерідко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уламкової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шаруватої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текстури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potted hornfels | Spotted hornfels (5.6 centimeters across 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7632848" cy="577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pottedslate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5188" y="5301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dark spotting in slate,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Godrevy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Point, Cornwall. From Department of Earth Sciences (Oxford)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ottedslate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6812" y="4869160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distribution of spots, most likely of cordierite, relates to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aluminium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content of the sediment and the bands of spots trace out original bedding.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cleavage is horizontal in the photo,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Godrevy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Point, Cornwall. From Department of Earth Sciences (Oxford)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5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alexstrekeisen.it/immagini/meta/scistomacchiettato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95" y="40466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3395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Spotted rock. Spots are composed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muscovite+biotite+quartz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0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alexstrekeisen.it/immagini/meta/scistomacchiettato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49" y="26064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4849" y="5589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Spotted rock. Spots are composed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muscovite+biotite+quartz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0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H7: METAMORPHISM ON THE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9" y="694829"/>
            <a:ext cx="7233675" cy="53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5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alexstrekeisen.it/immagini/meta/scistomacchiettato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7950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35560" y="54452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Granoblastic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quartz vein in a Spotted rock. XPL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www.alexstrekeisen.it/immagini/meta/skiddaw182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0" y="476672"/>
            <a:ext cx="778172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8205" y="5912404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Andalusite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in a matrix dominated by biotite.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Roughtenghyll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Cumbria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England. PPL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93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www.alexstrekeisen.it/immagini/meta/skiddaw1821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04" y="488357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7104" y="5733256"/>
            <a:ext cx="7815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Andalusite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 and rounded cordierite crystals (with sector twinning) in a matrix dominated by biotite.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Roughtenghyll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Cumbria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England. XPL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5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alexstrekeisen.it/immagini/meta/felsadepidoticlorite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5949280"/>
            <a:ext cx="6684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Epidote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Porphyroblasts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fine-grained groundmass. PPL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www.alexstrekeisen.it/immagini/meta/felsadepidoticlorite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79"/>
            <a:ext cx="7992888" cy="53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6648" y="5954960"/>
            <a:ext cx="6612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Epidote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Porphyroblasts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fine-grained groundmass. XPL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028343"/>
            <a:ext cx="63367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Карбонатні породи можуть бути представлені чистими вапняками, але можуть бути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доломітизовані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або містять домішки глинозему чи кремнезему. У першому випадку проходять тільки структурно–текстурні перетворення з переходом вапняку у кристалічний вапняк –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складається з мозаїки рівновеликих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кальциту. При наявності домішок з’являються асоціації мінералів з групи силікатів з утворенням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тремолітових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або талькових порід. Для карбонатних порід, які багаті на кремнезем, типові асоціації мінералів: кальцит – тремоліт – кварц, кальцит – тальк – кварц, для порід, бідних на кремнезем: кальцит – доломіт – тремоліт, форстерит – доломіт – кальцит.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36712"/>
            <a:ext cx="67687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та середні магматичні й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туфогенні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грауваки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мергелі (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метабазити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перетворюються на темні, зеленувато–сірі, тонкозернисті 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альбіт – епідот – актинолітові породи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з характерними реліктовими структурами типу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бластоофітової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бластогабрової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бластопорфірової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бластопсамітової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т.п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залежно від типу структури вихідної породи. Для подібних структур типові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псевдоморфне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заміщення первинних кристалів агрегатами вторинних мінералів, наприклад, піроксену актинолітом, плагіоклазу серицитом 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Чітко спостерігаються реліктові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мигдалекам’яні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текстури з мигдалинами, які виповнені зернистими скупченнями кварцу, кальциту, альбіту й епідоту. Вулканічне скло не зберігається, заміщуючись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мілколускуватим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агрегатом хлориту або інших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слюдоподібних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мінералів.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характерна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гранітними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інтрузіями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екзоконтактових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пов’язані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габро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особливістю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обманки,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кварц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андалузит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характерною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мікрогранобластовою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структурою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194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04664"/>
            <a:ext cx="76328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Метапеліти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мозаїки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неорієнтованих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зерен кварцу,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слюд,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андалузиту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Нерідко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трапляються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турмалін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реліктова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шарувата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смугаста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без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домішок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домішок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вапняковисто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скарноїди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магнію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кальцію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скарноїдів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зникнення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тремоліт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–форстерит–кальцит, форстерит–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–кальцит–кварц. Структура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плямиста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Метабазити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амфіболові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типовою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обманка–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перекристалізація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мілкозернистих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тих самих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локалізуються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межах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зерен. Структура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інколи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нематобластова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80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rnfels Great Fault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1508" name="Picture 4" descr="What Hornfels Is and How It Form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3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0.5 Metamorphic Facies and Index Minerals – Physical Geolog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344816" cy="573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6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4" y="3933056"/>
            <a:ext cx="8784976" cy="267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" y="1042988"/>
            <a:ext cx="9144000" cy="10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03" y="2043146"/>
            <a:ext cx="9144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3895" y="324241"/>
            <a:ext cx="4572000" cy="38164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dirty="0" smtClean="0"/>
              <a:t/>
            </a:r>
            <a:br>
              <a:rPr lang="uk-UA" dirty="0" smtClean="0"/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Походження назви (припущення):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 характерному зламу і зовнішнім виглядом, що нагадує рогову речовину; </a:t>
            </a: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роговити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затвердіти (тлумачний словник С. І.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Ожегова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0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 з характерною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високотемпературних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форстериту,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відмітити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натрієво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калієвих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шпатів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ромбічні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амфіболи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мусковіт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епідот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доломіт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кальцит разом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кварцом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Гольдшмідта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утворилися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складу. Роговики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1–4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виникли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пелітових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роговики 5–7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мергелистих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осадків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роговики 8–10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карбонатного складу.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9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56733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Метапеліти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мілкозернисті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андалузитові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кордієритові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силіманітові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доволі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ідіобласти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хаотично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кварц–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польовошпатового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складу. Текстура породи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наявності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шаруватості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смугаста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Карбонатні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домішками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вапняковисто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силікатні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скарноїди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Скарноїди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бурий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зеленкуватий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гросуляр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воластоніт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кварц.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скупчень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пристосованістю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ореолів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скарнів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Вапняковисто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силікатні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крупнозернисту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гетеробластову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рисунком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мозаїчну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ситоподібну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порфіробластові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Текстура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плямиста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вапняки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перекристалізовуються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мармури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структурою і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масивною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текстурою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76672"/>
            <a:ext cx="7632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Метабазити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плагіоклаз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піроксенові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гранобластової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мозаїки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зерен лабрадору, зеленого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діопсиду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гіперстену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акцесорних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мінералів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магнетиту, апатиту, сфену. При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метаморфізмі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складу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з’явитися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форстерит, у породах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складу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біотит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7"/>
          <a:stretch/>
        </p:blipFill>
        <p:spPr bwMode="auto">
          <a:xfrm>
            <a:off x="1709542" y="1978230"/>
            <a:ext cx="5292867" cy="405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67744" y="5657671"/>
            <a:ext cx="4572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роксеновий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роговик по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базальту.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склад: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Pl+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Срх+Орx+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рудний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мінерал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зору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www.earth.ox.ac.uk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9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814821" cy="578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0999" y="349204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роговиков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Тургоякського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плутона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</a:t>
            </a:r>
            <a:endParaRPr lang="uk-UA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4424"/>
            <a:ext cx="8928992" cy="559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1520" y="151765"/>
            <a:ext cx="8677472" cy="6110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Метаморфічна зональність в роговиках в контактовому ареолі 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плутона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Онава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, Майн, США (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Philbrick</a:t>
            </a:r>
            <a:r>
              <a:rPr kumimoji="0" lang="uk-UA" altLang="uk-UA" sz="21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inherit"/>
                <a:cs typeface="Arial" pitchFamily="34" charset="0"/>
              </a:rPr>
              <a:t>, 1936)</a:t>
            </a:r>
            <a:r>
              <a:rPr kumimoji="0" lang="uk-UA" altLang="uk-UA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6335880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http://www.tulane.edu/~sanelson/eens212/contactmeta.htm</a:t>
            </a:r>
          </a:p>
        </p:txBody>
      </p:sp>
    </p:spTree>
    <p:extLst>
      <p:ext uri="{BB962C8B-B14F-4D97-AF65-F5344CB8AC3E}">
        <p14:creationId xmlns:p14="http://schemas.microsoft.com/office/powerpoint/2010/main" val="41873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kiddaw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7" y="541276"/>
            <a:ext cx="7089755" cy="483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15613" y="5754055"/>
            <a:ext cx="451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Crystalline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inner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zone</a:t>
            </a:r>
            <a:r>
              <a:rPr lang="en-US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34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thoughtco.com/thmb/yTGFGYudmuzzK2WImDzjJzKC7A8=/2485x0/filters:no_upscale():max_bytes(150000):strip_icc():format(webp)/Hornfels_5-5b04619c8e1b6e003689d0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3" name="AutoShape 4" descr="The surface of this hornfels specimen bears hydrothermal mineralization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4" name="AutoShape 6" descr="Chiastolite hornfel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42" y="314758"/>
            <a:ext cx="5184576" cy="556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6093296"/>
            <a:ext cx="3412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Chiastolite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Harry Taylor</a:t>
            </a:r>
            <a:r>
              <a:rPr lang="en-US" dirty="0"/>
              <a:t> </a:t>
            </a:r>
            <a:endParaRPr lang="uk-UA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29323" y="2132856"/>
            <a:ext cx="5903913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0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asp.mmc.nsu.ru/default.aspx?db=book_petr&amp;int=VIEW&amp;el=2637&amp;mmedia=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344816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sp.mmc.nsu.ru/default.aspx?db=book_petr&amp;int=VIEW&amp;el=2635&amp;mmedia=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416824" cy="568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1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eoI Metamorphic Ro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79" y="376088"/>
            <a:ext cx="7426445" cy="604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6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kiddaw(andy)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3" y="620687"/>
            <a:ext cx="7936043" cy="423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892" y="5445224"/>
            <a:ext cx="7651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Panoramic view of crystalline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inner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Andalusite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-Cordierite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thin section. Image by Andy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Tindle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Virtual Microscope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PPL image, field of view = 2.5cm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3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kiddaw(andy)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4740"/>
            <a:ext cx="7970375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279" y="5229200"/>
            <a:ext cx="8136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Panoramic view of crystalline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inner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zone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Andalusite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-Cordierite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thin section. Image by Andy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Tindle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Virtual Microscope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XPL image, field of view = 2.5cm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6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www.alexstrekeisen.it/immagini/meta/cornubianiteaidrogranato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4" y="404664"/>
            <a:ext cx="7837396" cy="52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5979151"/>
            <a:ext cx="6252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Hydrogrossular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crystlas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Hornfels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PPL image, 2x (Field of view = 7mm)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alexstrekeisen.it/immagini/meta/cornubianiteplgqtzhercinitecordierite0135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8136904" cy="54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594928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Cordierite (violet), plagioclase and spinel (dark). PPL image, 10x (Field of view = 2mm)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79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www.alexstrekeisen.it/immagini/meta/cornubianiteplgcorindonespinello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78172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6744" y="573325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Plagioclase (colorless), corundum (high relief, colorless) and Spinel (deep-green). Montecristo Island (Italy). PPL image, 10x (Field of view = 2mm)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3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alexstrekeisen.it/immagini/meta/cornubianiteplgcorindonespinello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4" y="440406"/>
            <a:ext cx="7944239" cy="52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5159" y="5880217"/>
            <a:ext cx="6552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Plagioclase, corundum (I order yellow) and Spinel (isotropic). Montecristo Island (Italy). XPL image, 10x (Field of view = 2mm)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2428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Контактові ореоли навколо лавових потоків звичайно дуже малопотужні й спостерігаються тільки в їх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підошві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Висока температура основних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вулканітів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викликає інтенсивний розігрів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підстеляючих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у випадках трапового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магматизму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перекриваючих порід, які внаслідок цього піддаються перекристалізації, а іноді навіть частковому плавленню з утворенням замість найбільш легкоплавких мінералів силікатного скла. Найчастіше частковому розплавленню при контакті з базальтами 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діабазами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піддаються пісковики з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глинисто-хлоритовим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цементом, в яких після застигання спостерігається часткове або повне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оскляніння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розтріскування, а іноді часткове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підплавлення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піщинок кварцу та польових шпатів. Спочатку при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температурах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 850</a:t>
            </a:r>
            <a:r>
              <a:rPr lang="uk-U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 пісковиках розплавлюється хлорит та каолініт, при 900</a:t>
            </a:r>
            <a:r>
              <a:rPr lang="uk-U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–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іліт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-каолінітова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інтергранулярна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міжзернова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маса, при 950</a:t>
            </a:r>
            <a:r>
              <a:rPr lang="uk-U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– слюди, а при 1000</a:t>
            </a:r>
            <a:r>
              <a:rPr lang="uk-U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– польові шпати. При застиганні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з'являються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новоутворення тридиміту,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кристобаліту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кордієриту, санідину та піроксену. Такі частково осклянілі породи називаються 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бухітами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Бухіти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можуть виникати тільки за умови тривалого переміщення розплаву, оскільки зупинка останнього при заповнені магматичної камери призводить до майже миттєвої віддачі тепла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вмісним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породам, які не встигають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розігрітися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температури плавлення. Якщо ж базальтовий розплав постійно переміщується, на контакті підтримується висока температура, яка може викликати плавлення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вмісних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порід. Прояви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бухітів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поширені серед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вмісних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порід трапових формацій, зокрема Сибірської платформи.</a:t>
            </a:r>
          </a:p>
        </p:txBody>
      </p:sp>
    </p:spTree>
    <p:extLst>
      <p:ext uri="{BB962C8B-B14F-4D97-AF65-F5344CB8AC3E}">
        <p14:creationId xmlns:p14="http://schemas.microsoft.com/office/powerpoint/2010/main" val="26942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uch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55" y="332656"/>
            <a:ext cx="7176237" cy="50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5670540"/>
            <a:ext cx="4533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Buchite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Powder River Basin, Wyoming, USA</a:t>
            </a:r>
            <a:r>
              <a:rPr lang="en-US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507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alexstrekeisen.it/immagini/meta/buuchite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33747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Acicular pyroxene crystals and skeletal plagioclase (turbid, dirty appearance) crystals embedded in a glassy groundmass.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Ardnamurchan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Scotland. PPL image, 10x (Field of view = 2mm</a:t>
            </a:r>
            <a:r>
              <a:rPr lang="en-US" dirty="0"/>
              <a:t>)</a:t>
            </a:r>
            <a:endParaRPr lang="uk-UA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 flipH="1">
            <a:off x="5515241" y="4866603"/>
            <a:ext cx="3276872" cy="190373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Кристалічні піроксенові кристали та скелетні плагіоклази (каламутні, брудний вигляд), вбудовані у склоподібну ґрунтову масу. </a:t>
            </a: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Арднамурчан</a:t>
            </a: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Шотландія. Зображення PPL, 10x (поле зору = 2мм)</a:t>
            </a:r>
            <a:r>
              <a:rPr kumimoji="0" lang="uk-UA" alt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97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alexstrekeisen.it/immagini/meta/buuchite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8398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7164" y="5589240"/>
            <a:ext cx="7272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Acicular pyroxene crystals and skeletal plagioclase crystals embedded in a glassy groundmass.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Ardnamurchan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Scotland. PPL image, 10x (Field of view = 2mm)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lass 9 Metamorphic Rocks and Metamorphic Deposi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37" y="764704"/>
            <a:ext cx="8831897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1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ontact Metamorphism Vs. Regional Metamorphism | Geology 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881197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4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ntact Metamorphism : What is Contact Metamorphism? How it forme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02" y="660794"/>
            <a:ext cx="7820022" cy="536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1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ntact Metamorph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28859" cy="579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4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</TotalTime>
  <Words>2825</Words>
  <Application>Microsoft Office PowerPoint</Application>
  <PresentationFormat>Экран (4:3)</PresentationFormat>
  <Paragraphs>95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 МЕТАМОРФІЧНІ ПОРОДИ НИЗЬКОГО ТИСКУ  КОНТАКТОВИЙ (ТЕРМАЛЬНИЙ) МЕТАМОРФІЗМ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Мусковіт–роговикова фація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Амфібол –роговикова фація</vt:lpstr>
      <vt:lpstr>Презентация PowerPoint</vt:lpstr>
      <vt:lpstr>Презентация PowerPoint</vt:lpstr>
      <vt:lpstr>Презентация PowerPoint</vt:lpstr>
      <vt:lpstr>Піроксен–роговикова  фація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КОНТАКТОВИЙ (ТЕРМАЛЬНИЙ) МЕТАМОРФІЗМ</dc:title>
  <dc:creator>irina</dc:creator>
  <cp:lastModifiedBy>irina</cp:lastModifiedBy>
  <cp:revision>55</cp:revision>
  <dcterms:created xsi:type="dcterms:W3CDTF">2020-04-08T19:42:30Z</dcterms:created>
  <dcterms:modified xsi:type="dcterms:W3CDTF">2020-04-14T15:42:26Z</dcterms:modified>
</cp:coreProperties>
</file>