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73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4660"/>
  </p:normalViewPr>
  <p:slideViewPr>
    <p:cSldViewPr>
      <p:cViewPr varScale="1">
        <p:scale>
          <a:sx n="69" d="100"/>
          <a:sy n="69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 регіонального метаморфізму середніх тисків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lexstrekeisen.it/immagini/meta/eclogite2016s(4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0" y="1235450"/>
            <a:ext cx="3737250" cy="33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alexstrekeisen.it/immagini/meta/eclogite2016s(4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94" y="1235449"/>
            <a:ext cx="3737250" cy="33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3316" y="4840516"/>
            <a:ext cx="3911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Garnet crystal surrounded by chloritoid (green) and phengite (colorless) crystals. Metapelite from Ile de Groix (Brittany). PPL image, 2x (Field of view = 7mm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9679" y="4840516"/>
            <a:ext cx="39402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Garnet crystal (isotropic) surrounded by chloritoid (low interference colors) and phengite (high interference colors) crystals. Metapelite from Ile de Groix (Brittany). XPL image, 2x (Field of view = 7mm)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7899" y="8531"/>
            <a:ext cx="7637318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Велика кількість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кварцу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зеленосланцевих породах різного генезису обумовлена не тільки тим, що більшість порід насичена або навіть пересичена SiO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але і тим, що низькотемпературні метаморфічні перетворення супроводжуються виділенням SiO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вигляді кварцу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польових шпатів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розповсюджений альбіт (до №10), більш основні плагіоклази нестійкі.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Калішпат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трапляється рідко, оскільки калій зазвичай входить у мусковіт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карбонатів найбільш типовим є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кальцит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який утворюється не тільки за рахунок перекристалізації вапнякових осадків, але й при метаморфізмі метабазитів, за рахунок низькотемпературних перетворень піроксенів в умовах високого тиску СО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Із рудних мінералів характерний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гематит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особливо в метапелітах, який переходить у магнетит поблизу температур верхньої границі фації. Широко розвинуті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сульфіди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пірит та інші в зеленосланцевих товщах.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7" y="3429000"/>
            <a:ext cx="70401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рахунок метаморфізму основних і ультраосновних вивержених порід утворюються типові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зелені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(метаморфічні)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сланці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при відсутності розсланцювання –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зеленокам’яні породи.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результаті метаморфізму кислих і середніх вивержених порід вулканічного походження утворюються так звані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порфіроїди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порфіритоїди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за рахунок вулканогенно-осадочних товщ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туфоїди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туфітоїди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у складі яких трапляються кварц, альбіт, калішпат, епідот, хлорит, серицит, іноді біотит. Указані породи, як правило, розсланцьовані, але в них нерідко зберігаються реліктові структури материнських порід (бластопорфірова, бластопсамітова і т.д.).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101" y="273636"/>
            <a:ext cx="64001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метапелітів  типові мінеральні асоціації, представлені серицитом, альбітом, кварцом, хлоритом, які звичайні для метаморфічних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сланців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стадій метаморфізму глинистих порід типовими є досить поширені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філіти й аспідні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метаморфізму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карбонатних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порід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вапнисті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сланці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мармури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крім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кальциту,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трапляються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кварц,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променисті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амфіболи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епідоту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хлорит,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біотит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слюда,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преніт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ith compaction clay-rich mud becomes shale, then with increasing metamorphism changes to slate, phyllite, then schist, and eventually gneis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0" y="548680"/>
            <a:ext cx="4741335" cy="338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re are rocks such as marble and slate Which have been through a very hot state: a change metamorphic In an underworld orphic under rocks of incredible weigh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45" y="3429000"/>
            <a:ext cx="4793733" cy="31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зеленый слан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0127"/>
            <a:ext cx="2915720" cy="25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loritoscis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90" y="1124614"/>
            <a:ext cx="4001934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404574"/>
            <a:ext cx="289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Зелені метаморфічні сланці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06" y="697540"/>
            <a:ext cx="3082178" cy="2651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36" y="716299"/>
            <a:ext cx="3034813" cy="2689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9" y="3691007"/>
            <a:ext cx="3362652" cy="2644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812122"/>
            <a:ext cx="3253131" cy="251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852" y="219998"/>
            <a:ext cx="659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Шліфи порід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зеленосланцевої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фації регіонального метаморфізму</a:t>
            </a:r>
          </a:p>
        </p:txBody>
      </p:sp>
    </p:spTree>
    <p:extLst>
      <p:ext uri="{BB962C8B-B14F-4D97-AF65-F5344CB8AC3E}">
        <p14:creationId xmlns:p14="http://schemas.microsoft.com/office/powerpoint/2010/main" val="33623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fic greenschist (sample PS193) showing S2 fabric under (a) plane light and (b) crossed polarized light. Ab: albite; Act: actinolite; Chl: chlorite; Ep: epidote; Qtz: quartz. (c) Crystallographically continuous overgrowths on an albite porphyroblast in mafic greenschist. Sample PS97. (d) Fibrous quartz strain shadow around a magnetite crystal in mafic greenschist. Sample PS101. Locations of samples can be found in Fig. 2a and Table S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552727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0716" y="61366"/>
            <a:ext cx="659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Шліфи порід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зеленосланцевої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фації регіонального метаморфізму</a:t>
            </a:r>
          </a:p>
        </p:txBody>
      </p:sp>
    </p:spTree>
    <p:extLst>
      <p:ext uri="{BB962C8B-B14F-4D97-AF65-F5344CB8AC3E}">
        <p14:creationId xmlns:p14="http://schemas.microsoft.com/office/powerpoint/2010/main" val="23130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https://www.alexstrekeisen.it/immagini/meta/scistoadalbite0095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522"/>
            <a:ext cx="6624736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5671253"/>
            <a:ext cx="236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Greenschist with Albite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lexstrekeisen.it/immagini/meta/cloritoscisto0186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94" y="445741"/>
            <a:ext cx="5715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5746466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Chlorite and magnetite crystals in a Chlorite schist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alexstrekeisen.it/immagini/meta/cloritoscisto0186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25" y="636933"/>
            <a:ext cx="5715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593766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Chlorite crystals in a Chlorite schist.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reensch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14" y="764338"/>
            <a:ext cx="4540524" cy="54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khema-f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59766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lexstrekeisen.it/immagini/meta/ssverdee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8" y="1756158"/>
            <a:ext cx="2756113" cy="23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alexstrekeisen.it/immagini/meta/ssverdee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38" y="1747622"/>
            <a:ext cx="2834938" cy="23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alexstrekeisen.it/immagini/meta/ssverdee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58" y="1709276"/>
            <a:ext cx="2697738" cy="22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737" y="4252991"/>
            <a:ext cx="2047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Chlorite in a Greenshist. PPL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7467" y="4252991"/>
            <a:ext cx="2620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Chlorite in a Greenshist. PPL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19728" y="4178177"/>
            <a:ext cx="2364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Chlorite in a Greenshist. XPL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r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6415"/>
            <a:ext cx="4057326" cy="365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5219190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Marble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ru-RU" dirty="0"/>
          </a:p>
        </p:txBody>
      </p:sp>
      <p:pic>
        <p:nvPicPr>
          <p:cNvPr id="15364" name="Picture 4" descr="marble11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64276"/>
            <a:ext cx="5076056" cy="46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233" y="5672517"/>
            <a:ext cx="280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Carrara marble quarry. Italy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alexstrekeisen.it/immagini/meta/marmo0020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7592"/>
            <a:ext cx="6055249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8941" y="5882286"/>
            <a:ext cx="3811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Calcite crystals in a Marble. XPL image, 10x (Field of view = 2mm)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l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0692"/>
            <a:ext cx="4230311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3584" y="526432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Phyllite</a:t>
            </a:r>
            <a:endParaRPr lang="ru-RU" dirty="0"/>
          </a:p>
        </p:txBody>
      </p:sp>
      <p:pic>
        <p:nvPicPr>
          <p:cNvPr id="18436" name="Picture 4" descr="https://www.alexstrekeisen.it/immagini/meta/solanas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19" y="179733"/>
            <a:ext cx="3469221" cy="272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68054" y="2855385"/>
            <a:ext cx="33604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Deformed quartz vein in a Folded Phyllite. Solanas, Sardinia (Italy). PPL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 descr="https://www.alexstrekeisen.it/immagini/meta/solanas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83654"/>
            <a:ext cx="3600400" cy="26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03256" y="6119336"/>
            <a:ext cx="33604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Deformed quartz vein in a Folded Phyllite. Solanas, Sardinia (Italy). XPL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quartz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9" y="1302586"/>
            <a:ext cx="3929063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36" y="5480459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Quarzite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s://www.alexstrekeisen.it/immagini/meta/quarzite2012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29" y="1293034"/>
            <a:ext cx="4439075" cy="39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5759" y="5372736"/>
            <a:ext cx="2589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Quartz crystals in a Quartzite. XPL image, 2x (Field of view = 7mm)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Епідот-амфіболітова фація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мусковіт-ставролітових сланців)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2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reensch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68494"/>
            <a:ext cx="6192688" cy="561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99592" y="1268760"/>
            <a:ext cx="705678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Породи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епідот-амфіболітової фації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утворюються при регіональному метаморфізмі в умовах тиску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3-7 кбар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температурі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520-620</a:t>
            </a:r>
            <a:r>
              <a:rPr kumimoji="0" lang="ru-RU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Вони трапляються в зональних метаморфічних комплексах багатьох регіонів.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Породи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епідот-амфіболітової фації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зазвичай мають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сланцеву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текстуру. Характерною структурою є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лепідобластова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метапелітових порід,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нематобластова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фібробластової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метабазитів. Нерідко трапляється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порфіробластова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структура.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порід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епідот-амфіболітової фації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характерна велика кількість гідроксилвміщуючих мінералів: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променистих амфіболів, біотиту, епідоту, ставроліту, а також гранату (Fe), мусковіту, кислого плагіоклазу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2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khema-f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59766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6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епідот-амфіболітова фація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андалузит(силіманіт)-мусковітових сланців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Температурний інтервал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500-650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загальному тиску від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300 до 800-1000 МПа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Верхня температурна межа визначається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стійкістю асоціацій мусковіту з кварцом та ставроліту з кварцом, а нижня – заміщенням альмандину хлоритом з кварцом, ставроліту – хлоритоїдом, зникненням рогової обманки, яка заміщується альбітом, актинолітом та епідотом.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Як і попередня фація, за тиском вона обмежена лінією стійкості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кіаніту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У цьому зв’язку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критичними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мінералами фації є асоціації ставроліт + кварц + силіманіт (андалузит), ставроліт + силіманіт,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мусковіт + кварц, силіманіт + мусковіт + кварц + альмандин + біотит, рогова обманка + біотит + епідот +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плагіоклаз10-30% + кварц;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звичайними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різноманітні амфіболи, гранат, епідот, ставроліт, андалузит, хлоритоїд, плагіоклаз, біотит + мусковіт + кварц, силіманіт (при підвищеному тиску);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забороненими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залізисті 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залізо-магнезіальні хлорити, воластоніт.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9822" y="216132"/>
            <a:ext cx="6858000" cy="766763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Зеленосланцева фація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Image result for greensch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55" y="916392"/>
            <a:ext cx="4262935" cy="56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90094"/>
              </p:ext>
            </p:extLst>
          </p:nvPr>
        </p:nvGraphicFramePr>
        <p:xfrm>
          <a:off x="1428421" y="1772816"/>
          <a:ext cx="6312023" cy="3854192"/>
        </p:xfrm>
        <a:graphic>
          <a:graphicData uri="http://schemas.openxmlformats.org/drawingml/2006/table">
            <a:tbl>
              <a:tblPr/>
              <a:tblGrid>
                <a:gridCol w="1478481"/>
                <a:gridCol w="1677222"/>
                <a:gridCol w="1578160"/>
                <a:gridCol w="1578160"/>
              </a:tblGrid>
              <a:tr h="29647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Парапороди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Ортопороди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9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Пелітові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(багаті на Al</a:t>
                      </a:r>
                      <a:r>
                        <a:rPr lang="ru-RU" sz="18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8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Карбонатні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(багаті на СаO)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Кислі та середні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Основні й ультра основні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Мусковіт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Біотит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Ставроліт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Гранат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Плагіоклаз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Кварц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Кальцит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Доломіт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Кварц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Тремоліт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Епідот-кліноцоізит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Плагіоклаз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Біотит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Мусковіт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Актиноліт 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рогова обманка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Кварц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Плагіоклаз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Епідот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К-шпат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Променисті амфіболи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(тремоліт)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Епідот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Плагіоклаз</a:t>
                      </a:r>
                    </a:p>
                  </a:txBody>
                  <a:tcPr marL="64578" marR="64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51720" y="908720"/>
            <a:ext cx="50654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Головні мінерали епідот-амфіболітової фації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Променисті амфіболи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ряду актиноліт-тремоліт найбільш характерні для цієї породи цієї фації. Для найбільш високотемпературних умов цієї фації можлива і звичайна рогова обманка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420888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Біотит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широко розповсюджений у цій фації, причому трапляється в різноманітних породах і склад його дуже мінливий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Картинки по запросу &quot;актинолитовый сланец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00" name="AutoShape 4" descr="Картинки по запросу &quot;актинолитовый сланец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8"/>
            <a:ext cx="479090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04248" y="4221088"/>
            <a:ext cx="1791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Актинолітовий сланець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1049" t="31568" b="7112"/>
          <a:stretch>
            <a:fillRect/>
          </a:stretch>
        </p:blipFill>
        <p:spPr bwMode="auto">
          <a:xfrm>
            <a:off x="4427984" y="3356992"/>
            <a:ext cx="227501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2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ugr.es/~velilla/imagenes/Atlas_%20Inosilicatos/tremo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91764" cy="61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332656"/>
            <a:ext cx="4680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Мусковіт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дуже характерний мінерал метапелітових порід.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епідоту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представлена клиноцоїзитом і епідотом із широким інтервалом залізистості, які трапляються в метабазитах і мармурах, рідше – в інших типах порід. Велика кількість епідоту в породах цієї фації пов’язана з нестійкістю в цих умовах плагіоклазів вище № 30-35.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D:\Побережська\Магматизм\Мінерали\epidote.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751" y="548680"/>
            <a:ext cx="2854488" cy="187220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3008" r="41515" b="36841"/>
          <a:stretch>
            <a:fillRect/>
          </a:stretch>
        </p:blipFill>
        <p:spPr bwMode="auto">
          <a:xfrm>
            <a:off x="5769447" y="2493662"/>
            <a:ext cx="265709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Результат пошуку зображень за запитом эпидот в шлиф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13" y="3356992"/>
            <a:ext cx="299695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gr.es/~velilla/imagenes/Atlas_Ciclo-Sorosilicatos/zoi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463879" cy="55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 високоглиноземних мінералів важлива роль належить водовмісному мінералові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ставроліту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 правило, високої залізистості, але іноді також трапляється 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андалузит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Гранати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відзначаються високою залізистістю (80% і більше), причому, на відміну від гранату, високотемпературних фацій, він містить у собі до 15-20% спесартинового компонента. Кальцієві гранати типові для карбонатних порід. Ортопороди в умовах цієї фації гранату не містять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9710" t="32563" b="6357"/>
          <a:stretch>
            <a:fillRect/>
          </a:stretch>
        </p:blipFill>
        <p:spPr bwMode="auto">
          <a:xfrm>
            <a:off x="5724128" y="260648"/>
            <a:ext cx="273315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08104" y="4365104"/>
            <a:ext cx="338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Гранат-силіманіт-кордієрит-силіманітовий гнейс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31954" r="39200" b="6476"/>
          <a:stretch>
            <a:fillRect/>
          </a:stretch>
        </p:blipFill>
        <p:spPr bwMode="auto">
          <a:xfrm>
            <a:off x="264846" y="1092226"/>
            <a:ext cx="287360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39200" t="2298" b="7320"/>
          <a:stretch>
            <a:fillRect/>
          </a:stretch>
        </p:blipFill>
        <p:spPr bwMode="auto">
          <a:xfrm>
            <a:off x="3368824" y="34060"/>
            <a:ext cx="295448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30395" r="40370" b="6642"/>
          <a:stretch>
            <a:fillRect/>
          </a:stretch>
        </p:blipFill>
        <p:spPr bwMode="auto">
          <a:xfrm>
            <a:off x="6444208" y="980728"/>
            <a:ext cx="25202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44208" y="4653136"/>
            <a:ext cx="2178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Силіманіт-біотитовий сланець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6381327"/>
            <a:ext cx="2420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Ставроліт- силіманітовий сланець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229200"/>
            <a:ext cx="2424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Ставроліт- двослюдяной сланець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метапелітів типовими мінералами є мусковіт, біотит, ставроліт, гранат, кислий плагіоклаз, кварц, які трапляються 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метаморфічних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сланцях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ставроліт-мусковітових, гранатових, двослюдяних і т.д. В умовах перехідних до амфіболітової фації може з’являтись андалузит (замість ставроліту).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asp.mmc.nsu.ru/default.aspx?db=book_petr&amp;int=VIEW&amp;el=2655&amp;mmedia=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20688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asp.mmc.nsu.ru/default.aspx?db=book_petr&amp;int=VIEW&amp;el=2661&amp;mmedia=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71865"/>
            <a:ext cx="4139868" cy="323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8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рахунок карбонатних порід в умовах метаморфізму в епідот-амфіболітовій фації утворюються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мармури,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причому, головним чином кальцитові. У мармурах можуть з’являтися променисті амфіболи (частіше тремоліт), клиноцоїзит, плагіоклаз, кварц, іноді мусковіт і малозалізистий біотит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3030" r="41675" b="7576"/>
          <a:stretch>
            <a:fillRect/>
          </a:stretch>
        </p:blipFill>
        <p:spPr bwMode="auto">
          <a:xfrm>
            <a:off x="5580112" y="275383"/>
            <a:ext cx="2814081" cy="61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00192" y="6447819"/>
            <a:ext cx="1620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Тремолітовий мармур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рахунок багатих на SiO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осадків утворюються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кварцити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які відрізняються від високотемпературних меншим розміром зерен і гранобластовою структурою. Належність кварцитів до епідот-амфіболітової фації визначається наявністю в них мінералів – типових для цієї фації (мусковіт, ставроліт, епідот та ін.).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Результат пошуку зображень за запитом кварцитсв шлиф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Picture 4" descr="https://www.alexstrekeisen.it/immagini/meta/quarzite2012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91931"/>
            <a:ext cx="4443669" cy="29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6969" y="1166842"/>
            <a:ext cx="56048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i="1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фація зелених сланців. 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 від 350-400 до 500-550</a:t>
            </a:r>
            <a:r>
              <a:rPr lang="ru-RU" sz="1600" b="0" i="0" u="none" strike="noStrik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тиску меншому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700-1000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МПа.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Зверху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температурними параметрами фація обмежена стійкістю асоціації хлорит + кварц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знизу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появою в породах каолініту, цеолітів, діаспору.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 від фацій групи С відокремлюється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лініями стійкості лавсоніту з кварцом, арагоніту та жадеїту.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асоціації мінералів –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хлорит + кальцит +кварц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 + кварц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пірофіліт + кварц, мусковіт + хлорит + актиноліт + альбіт + кварц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 + кварц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мусковіт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хлорит + епідот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 – хлорити, тремоліт (актиноліт), тальк, мусковіт + тальк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мусковіт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кварц +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ставроліт, кордієрит, силіманіт, андалузит, альмандин,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sz="1600" b="0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&gt;10%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біотит.</a:t>
            </a:r>
          </a:p>
        </p:txBody>
      </p:sp>
    </p:spTree>
    <p:extLst>
      <p:ext uri="{BB962C8B-B14F-4D97-AF65-F5344CB8AC3E}">
        <p14:creationId xmlns:p14="http://schemas.microsoft.com/office/powerpoint/2010/main" val="23141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55576" y="1340768"/>
            <a:ext cx="75243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Метаморфізовані кислі та середні вивержені породи перетворюються на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сланці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які складаються з мусковіту, актиноліту, епідоту, кварцу, кислого плагіоклазу, калієвого польового шпату. Сланці характеризуються ясносланцюватою текстурою і мають типову для метаморфічних порід лепідогранобластову, нематогранобластову, зрідка порфіробластову  структуру.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метабазитів характерна наявність кислого плагіоклазу, актиноліту або малоглиноземнистої безлужної рогової обманки, епідоту. Однак, власне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епідотові амфіболіти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породи, які складаються з плагіоклазу (кислого), епідоту й амфіболу, трапляються порівняно рідко.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5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Амфіболітова фація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біотит-силіманітових гнейсів)</a:t>
            </a:r>
            <a:endParaRPr lang="uk-UA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 STREKEI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04" y="404663"/>
            <a:ext cx="7268596" cy="566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1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73448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утворення порід амфіболітової фації характеризуються інтервалом тиску 3-8 кбар (до 10-12 кбар у найбільш високотемпературних умовах). Температура коливається в межах 620-750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 амфіболітової фації широко розповсюджені. Вони трапляються в основі древніх платформ, серединних масивів у тісному зв’язку з породами гранулітової фації, а також у складчастих областях, де асоціюють з породами більш низькотемпературних фацій метаморфізму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порід амфіболітової фації характерні орієнтовані текстури – гнейсова та сланцева. У зв’язку з широким розвитком мігматитів серед порід амфіболітової фації нерідкі смугасті та плямисті текстури. Можлива також масивна текстура. Структура порід гранобластова і порфіробластова, а у зв’язку з широким розвитком мінералів пластинчатого та призматичного габітусу – лепідобластова і нематобластова до фібробластової (при наявності фіброліту).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6966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порід амфіболітової фації типова наявність гідроксилвміщуючих мінералів – рогової обманки, біотиту, епідоту, а також гранату, кордієриту, силіманіту, плагіоклазу (середній – основний)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64900"/>
              </p:ext>
            </p:extLst>
          </p:nvPr>
        </p:nvGraphicFramePr>
        <p:xfrm>
          <a:off x="1335087" y="2390997"/>
          <a:ext cx="6473825" cy="39258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16380"/>
                <a:gridCol w="1720215"/>
                <a:gridCol w="1618615"/>
                <a:gridCol w="161861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Парапороди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Ортопороди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Пелітові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Al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Карбонатні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СаO)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Кислі та середні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 й ультра основні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Силіманіт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 (Fe, Mg)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Кордієрит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К-шпат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Кварц,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Андалузит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Мусковіт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Рогова обманка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Епідот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Монокл. піроксен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Доломіт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Рогова обманка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К-шпат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Мусковіт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Рогова обманка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Кордієрит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 </a:t>
                      </a:r>
                      <a:r>
                        <a:rPr lang="ru-RU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(осн)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Монокл. піроксен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 (Fe, Mg)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81184" y="1628800"/>
            <a:ext cx="429136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Головні мінерали амфіболітової фації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980728"/>
            <a:ext cx="7056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Рогова обманка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зеленого кольору, широко варіює у своєму складі за вмісом заліза, магнію, глинозему, титану. Трапляється в породах, утворених як за рахунок осадових, так і магматичних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також дуже поширений мінерал, склад його сильно мінливий за вмістом заліза та глинозему. Крім того, порівняно з біотитом порід гранулітової фації, він відрізняється більшим вмістом води і меншим вмістом титану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зрідка трапляється тільки в багатих на кальцій карбонатних і глиноземистих породах в асоціації з основним плагіоклазом (№80 і вище). При високому вмісті кальцію цоїзит і клиноцоїзит можуть бути в асоціації з анортитом.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980728"/>
            <a:ext cx="5886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піральспітового ряду має велику залізистість у породах амфіболітової фації, можливі навіть чисті альмандини. Кальцієві гранати трапляються, головним чином, у метаморфізованих карбонатних породах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асоціації зі силіманітом і біотитом дуже типовий для метапелітів, причому в умовах цієї фації вміст у ньому води значно вищий, ніж у гранулітовій фації (до 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можливий як у вигляді призм, так і у вигляді фібролітового агрегату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бути різного складу – від середнього до основного.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sp.mmc.nsu.ru/default.aspx?db=book_petr&amp;int=VIEW&amp;el=2693&amp;mmedia=IMAGE"/>
          <p:cNvPicPr/>
          <p:nvPr/>
        </p:nvPicPr>
        <p:blipFill rotWithShape="1">
          <a:blip r:embed="rId2" cstate="print"/>
          <a:srcRect t="6881"/>
          <a:stretch/>
        </p:blipFill>
        <p:spPr bwMode="auto">
          <a:xfrm>
            <a:off x="2843808" y="1854398"/>
            <a:ext cx="6119495" cy="427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3968" y="6127771"/>
            <a:ext cx="445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Гранат-силіманітовий (фібролітовий) гнейс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5511"/>
            <a:ext cx="6246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метапелітів амфіболітової фації характерна асоціація біотиту, силіманіту, гранату, кордієриту, кварцу, плагіоклазу та калієвого польового шпату у вигляді  мікрокліну. Останній стійкий лише в найбільш високотемпературній області, перехідній до гранулітової фації. Типові породи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кристалічні сланці, гнейси, плагіогнейси.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sp.mmc.nsu.ru/default.aspx?db=book_petr&amp;int=VIEW&amp;el=2691&amp;mmedia=IMAGE"/>
          <p:cNvPicPr/>
          <p:nvPr/>
        </p:nvPicPr>
        <p:blipFill rotWithShape="1">
          <a:blip r:embed="rId2" cstate="print"/>
          <a:srcRect t="11171"/>
          <a:stretch/>
        </p:blipFill>
        <p:spPr bwMode="auto">
          <a:xfrm>
            <a:off x="164846" y="116632"/>
            <a:ext cx="5688632" cy="371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asp.mmc.nsu.ru/default.aspx?db=book_petr&amp;int=VIEW&amp;el=2692&amp;mmedia=IMAGE"/>
          <p:cNvPicPr/>
          <p:nvPr/>
        </p:nvPicPr>
        <p:blipFill rotWithShape="1">
          <a:blip r:embed="rId3" cstate="print"/>
          <a:srcRect t="9094"/>
          <a:stretch/>
        </p:blipFill>
        <p:spPr bwMode="auto">
          <a:xfrm>
            <a:off x="4427984" y="3717032"/>
            <a:ext cx="47160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71600" y="4899425"/>
            <a:ext cx="293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Гранат-кордієритовий гнейс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27" y="3429000"/>
            <a:ext cx="6102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Карбонатні осадові породи перетворюються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кальцифіри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яких, крім кальциту і доломіту, часто наявні амфіболи від рогової обманки до променистих амфіболів ряду тремоліт-актиноліт (залежно від хімізму висхідних порід), епідот, який витісняє дуже основний плагіоклаз, суттєво кальцієвий гранат, зрідка біотит. Моноклінний піроксен у кальцифірах амфіболітової фації є стійким і мінералом, який часто трапляється.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387" y="620688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умовах амфіболітової фації  також крупнозернисті, але як домішки в них трапляються водовмісні мінерали – біотит, кордієрит; силіманіт часто у вигляді фібролітового агрегату.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371" y="188640"/>
            <a:ext cx="575032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Породи ці розповсюджені досить широко, трапляючись як серед зональних метаморфічних комплексів, так і у вигляді однорідно метаморфізованих товщ, які відслонюються на значних площах (протерозойські зеленосланцеві товщі Карелії, Українського щита, Алтай-Саянської області, Тянь-Шаню, Паміру і т.д.). До цього слід додати зеленосланцеві породи, які утворились у результаті накладеного низькотемпературного метаморфізму (діафторезу) на породи більш високотемпературних фацій метаморфізму, аж до гранулітової, вони відомі у багатьох регіонах розвитку метаморфічних комплексів (північне оточення Алданського щита, Тянь-Шань, Рахівський масив та ін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порід зеленосланцевої фації характерне різне забарвлення часто із зеленуватим відтінком, дрібнозернистість,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сланцювата, нерідко плойчаста текстура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мікролепідобластова.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Нерідко зберігаються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реліктові структури материнських порід (бластопорфірова, бластопсамітова і т.д</a:t>
            </a:r>
            <a:r>
              <a:rPr lang="ru-RU" sz="1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Типовими мінералами для порід цієї фації є: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хлорит, серицит, альбіт, кварц, епідот-клиноцоїзит-цоїзит, К-шпат (зрідка), кальцит, біотит (багато H</a:t>
            </a:r>
            <a:r>
              <a:rPr lang="ru-RU" sz="1400" b="1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O) стильпномелан, хлоритоїд, гематит 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461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Мрам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3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4340" y="6011996"/>
            <a:ext cx="99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7200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ортопорід кислого та середнього складу в амфіболітовій фації широко розповсюджені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біотитові, гранатові, роговообманкові, в яких, крім біотиту, гранату, рогової обманки трапляються кварц, калішпат, плагіоклаз (олігоклаз+андезин). За нестачі калієвого польового шпату маємо справу з плагіогнейсами. Породи, які складаються з біотиту, калієвого польового шпату, кислого плагіоклазу і кварцу, в кількостях, типових для гранітів, називаються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гранітогнейсами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дуже поширені серед порід амфіболітової фації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ockref.vsegei.ru/petro/pages/Metamorphic_rocks/gneis_group/big_image/1_IMG_2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326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304" y="5797089"/>
            <a:ext cx="8170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 біотит-плагіоклазовий.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Порода зі смугастими відокремленнями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 кварц-плагіоклазових 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плагіоклаз-біотитового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складу, в яких присутній графіт.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Текстура гнейсовидна,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смугаста.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Гнейс силлиманит-биотит-гранатов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23015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58924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 силіманіт-біотит-гранатовий.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Порода з чергуванням смужок, збагачених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порфіробластами гранату.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порфіробластова.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гнейсовидна.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5631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рахунок метаморфізму основних (метабазити) і ультраосновних  вивержених порід утворюються розповсюджені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складаються з рогової обманки та плагіоклазу. В амфіболітах можуть траплятися також кварц, моноклінний піроксен, біотит, гранат. Якщо в амфіболіті трапляється один із вказаних мінералів, у кількостях більше 5% породи, то до назви амфіболіту додається відповідний прикметник: кварцовий, піроксеновий, біотитів, гранатовий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 мати на увазі, що амфіболіти можуть утворюватися за рахунок осадових порід – мергелистих осадків. Відмінність пара- й ортоамфіболітів представляє собою досить складну задачу. При відсутності плагіоклазу породу слід називати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ультраосновним кристалосланцем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asp.mmc.nsu.ru/default.aspx?db=book_petr&amp;int=VIEW&amp;el=2672&amp;mmedia=IMAGE"/>
          <p:cNvPicPr/>
          <p:nvPr/>
        </p:nvPicPr>
        <p:blipFill rotWithShape="1">
          <a:blip r:embed="rId2" cstate="print"/>
          <a:srcRect l="1821" t="9466" b="5340"/>
          <a:stretch/>
        </p:blipFill>
        <p:spPr bwMode="auto">
          <a:xfrm>
            <a:off x="268288" y="3425026"/>
            <a:ext cx="372764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04248" y="6309320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asp.mmc.nsu.ru/default.aspx?db=book_petr&amp;int=VIEW&amp;el=2671&amp;mmedia=IMAGE"/>
          <p:cNvPicPr/>
          <p:nvPr/>
        </p:nvPicPr>
        <p:blipFill rotWithShape="1">
          <a:blip r:embed="rId3" cstate="print"/>
          <a:srcRect t="7657"/>
          <a:stretch/>
        </p:blipFill>
        <p:spPr bwMode="auto">
          <a:xfrm>
            <a:off x="4572000" y="2987953"/>
            <a:ext cx="3987254" cy="310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4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phibolite in Thin section #metamorphic #rock #metamorphi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Амфибол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464749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908720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Гранит Гранатовый Амфиболит – купить по доступным ценам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680464" cy="35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Амфиболит: состав, свойства, примен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83" b="12183"/>
          <a:stretch/>
        </p:blipFill>
        <p:spPr bwMode="auto">
          <a:xfrm>
            <a:off x="54107" y="-191291"/>
            <a:ext cx="5095875" cy="38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1612909"/>
            <a:ext cx="2339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Гранатовий амфіболіт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6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Гранулітова фація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(двопіроксенових гнейсів)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63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tamorphic rocks, minerals, grade, and facies | Lucky 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029450" cy="61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89844"/>
            <a:ext cx="6408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утворення порід гранулітової фації характеризуються широким інтервалом тиску в 4-12 кбар і найбільш високими температурами 750-900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Вони поширені серед найбільш древніх, архейських комплексів, відслонюючись у фундаментах древніх платформ у межах щитів і середніх масивів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 гранулітової фації відрізняються специфічними структурно-текстурними особливостями. Вони мають масивну або гнейсоподібну текстуру. Типовою структурою є гранобластова, менше порфіробластова, а також гранулітова, яка характерна лише для порід цієї фації. Забарвлення порід гранулітової фації, як правило, темне, навіть для порід, багатих на салічні мінерали.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5952"/>
              </p:ext>
            </p:extLst>
          </p:nvPr>
        </p:nvGraphicFramePr>
        <p:xfrm>
          <a:off x="1702030" y="1629294"/>
          <a:ext cx="5542511" cy="33447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98236">
                  <a:extLst>
                    <a:ext uri="{9D8B030D-6E8A-4147-A177-3AD203B41FA5}">
                      <a16:colId xmlns:a16="http://schemas.microsoft.com/office/drawing/2014/main" xmlns="" val="3086902101"/>
                    </a:ext>
                  </a:extLst>
                </a:gridCol>
                <a:gridCol w="1472747">
                  <a:extLst>
                    <a:ext uri="{9D8B030D-6E8A-4147-A177-3AD203B41FA5}">
                      <a16:colId xmlns:a16="http://schemas.microsoft.com/office/drawing/2014/main" xmlns="" val="459376127"/>
                    </a:ext>
                  </a:extLst>
                </a:gridCol>
                <a:gridCol w="1385764">
                  <a:extLst>
                    <a:ext uri="{9D8B030D-6E8A-4147-A177-3AD203B41FA5}">
                      <a16:colId xmlns:a16="http://schemas.microsoft.com/office/drawing/2014/main" xmlns="" val="4160035929"/>
                    </a:ext>
                  </a:extLst>
                </a:gridCol>
                <a:gridCol w="1385764">
                  <a:extLst>
                    <a:ext uri="{9D8B030D-6E8A-4147-A177-3AD203B41FA5}">
                      <a16:colId xmlns:a16="http://schemas.microsoft.com/office/drawing/2014/main" xmlns="" val="3340983625"/>
                    </a:ext>
                  </a:extLst>
                </a:gridCol>
              </a:tblGrid>
              <a:tr h="33258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Парапороди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Ортопороди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8533681"/>
                  </a:ext>
                </a:extLst>
              </a:tr>
              <a:tr h="6651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Пелітові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Al</a:t>
                      </a:r>
                      <a:r>
                        <a:rPr lang="ru-RU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Карбонатні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СаO)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Кислі та середні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 й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ультраосновні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691588484"/>
                  </a:ext>
                </a:extLst>
              </a:tr>
              <a:tr h="23281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Серицит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Хлорит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Хлоритоїд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Стильпномелан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Кварц-альбіт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Діаспор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Карбонати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Епідот-Кліноцоїзит-цоїзит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Актиноліт-Тремоліт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Периклаз, брусит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Альбіт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Епідот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К-шпат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Серицит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Серпентин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Тальк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Карбонати кварц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Альбіт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Епідот-кліноцоїзит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Цоїзит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Хлорит, гематит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01340604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37393" y="822961"/>
            <a:ext cx="4122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 зеленосланцевої фації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7182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Характерними мінералами порід гранулітової фації є: ромбічний піроксен (&gt;Al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моноклінний піроксен, рогова обманка (бура, мало H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і Si, багато Na, Al, Ti), біотит (багато Si, Ti), кордієрит, плагіоклаз (№30-100), к-шпат, рутил (кислі), ільменіт (основні)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54560"/>
              </p:ext>
            </p:extLst>
          </p:nvPr>
        </p:nvGraphicFramePr>
        <p:xfrm>
          <a:off x="1511152" y="2204864"/>
          <a:ext cx="6445224" cy="45552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63449"/>
                <a:gridCol w="1156334"/>
                <a:gridCol w="1586453"/>
                <a:gridCol w="1170957"/>
                <a:gridCol w="1368031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Парапороди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Ортопороди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2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Пелітові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Al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Карбонатні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(багаті на СаO)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Кременисті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кварцити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Кислі та середні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 й ультра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основні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</a:tr>
              <a:tr h="3620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 (Fe, Mg)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Силіманіт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Кордієрит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 (середній)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К-шпат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Магнетит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Рутил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Бідні на SiO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Ккорунд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шпінель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Доломіт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Діопсид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 (Са)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 (основний)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Скаполіт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Магнетит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Бідні на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Олівін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Шпінель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Хондродит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Гуміт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Рутил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Ромбічний піроксен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Моноклінний піроксен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Силіманіт (призматичний)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Гранат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Ромбічний піроксен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Рогова обманка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Біотит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 (середній)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К-шпат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Ромбічний піроксен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Моноклінний піроксен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Плагіоклаз (основний)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Магнетит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Олівін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Ільменіт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Сапфірин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1" marR="50601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840" y="1772816"/>
            <a:ext cx="36004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Головні мінерали гранулітової фації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09" y="548680"/>
            <a:ext cx="89827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Ромбічний піроксен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досить характерний для порід гранулітової фації, він представлений гіперстеном мінливої залізистості, містить у собі значну домішку глинозему (до 10-11% вагових) і відрізняється помітним плеохроїзмом (блакитно-зелений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рожевий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Моноклінні піроксени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діопсид-геденбергіт-авгітового ряду, склад якого визначається хімізмом висхідних порід і тому сильно мінливий, особливо щодо залізистості. Для високоглиноземних порід, якщо у них міститься моноклінний піроксен, відзначається максимальний вміст глинозему (до 6% вагових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альмандин-піропового ряду, причому залізистість його може бути нижче 50%. Сильнозалізисті гранати (майже чисті альмандини) трапляються тільки у збагачених залізом парапородах. Спесартиновий компонент наявний у гранатах порід гранулітової фації в дуже малих кількостях, але в породах, утворених за рахунок метаморфізму марганцевистих осадків, вміст спесартину може досягати 80%. Такий гранат трапляється у супроводі марганецьвмісних силікатів – віридину, родоніту та ін. Вміст кальцієвих гранатів (гросуляр-андрадиту) невеликий, але у вапняково-силікатних породах і мармурах кількість їх значно переважає над альмандином і піропом.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324" y="476672"/>
            <a:ext cx="71825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у супроводі кордієриту, досить характерний для метаморфізованих в умовах гранулітової фації багатих на глинозем осадків. Такий силіманіт має довгопризматичний габітус, але ніколи не є фібролітом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відрізняється невисокою залізистістю, дуже характерний для амфіболітової фації, оскільки постійно виявляє у своєму складі повну кількість води, але трапляється і в породах гранулітової фації. Легко діагностується у шліфах при наявності лимонно-жовтих плеохроїчних ореолів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 мати склад від олігоклазу до чистого анортиту, залежно від висхідного складу порід, але альбіт для гранітової фації не характерний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Калієвий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польовий шпат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найчастіше представлений ортоклазом, як правило, дуже тонко пертитизованим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Рутил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з’являється в багатих на SiO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 і є показником високого ступеня метаморфізму, утворюючись за рахунок розкладання в цих умовах сфену.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326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стосується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рогової обманки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вони являють собою мінерали водовмісні і, на думку деяких дослідників, тому взагалі нетипові для порід гранулітової фації, а їхня поява свідчить про умови метаморфізму перехідних від гранулітової до амфіболітової фації. Друга частина дослідників вважає наявність біотиту і рогової обманки серед порід гранулітової фації правомірного, підкреслюючи специфічні особливості складу цих мінералів у породах цієї фації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трапляється в невеликих кількостях, в асоціації з ромбічним піроксеном, гранатом, силіманітом і відрізняється зниженим вмістом води та глинозему й підвищеним вмістом кремнію та титану. У прохідному світлі колір його червонувато-бурий, залізистість найчастіше коливається в межах 40-45%. У бідних на кварц карбонатних породах залізистість біотиту знижується, для кальцифірів найбільш характерний флогопіт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Рогова обманка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породах гранулітової фації відрізняється коричнювато-бурим забарвленням у шліфах і зниженим вмістом води та кремнію, підвищеним вмістом натрію, алюмінію і титану. Залізистість такої рогової обманки коливається у значно менших межах, ніж у рогових обманок амфіболітової фації.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5846"/>
            <a:ext cx="7704856" cy="544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Метаморфізовані в умовах гранулітової фації пелітові осадові породи – метапеліти містять у своєму складі такі мінерали, як гранат, силіманіт, кордієрит, біотит, плагіоклаз невисокої основності, калієвий польовий шпат, зазвичай ортоклаз, магнетит, а також рутил в асоціації з кварцом, замість нехарактерного для цієї фації сфену. Велика кількість гранату, силіманіту і кордієриту в таких породах є вказівкою на їх осадове походження за рахунок глинистих порід, які в умовах метаморфізму гранулітової фації перетворюються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кристалічні сланці та гнейси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гранатові, силіманіт-кордієритові, гранат-силіманіт-біотитові та ін. Бідні на SiO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глиноземисті породи, які рідко трапляються, як правило, не містять кварцу. В них, крім гранату, кордієриту, біотиту, плагіоклазу і тонко пертитизованого ортоклазу, з’являються корунд, шпінель, а також недонасичені SiO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рідкі силікати – сапфірин і призматин (корнерупін).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51343"/>
            <a:ext cx="6966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Метаморфізовані карбонатні осадові породи складаються з кальциту, доломіту і кальцієво-магнезіальних силікатів, які утворюються за рахунок реакцій між карбонатами та домішками інших мінералів, які були у висхідному осаді. При метаморфізмі чистих карбонатних осадків утворюються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кальцитові та доломітові. За рахунок домішок утворюються такі мінерали як діопсид, кальцієві гранати, основний плагіоклаз, скаполіт, багатий на мейонітову молекулу (суттєво кальцієвий скаполіт), магнетит. Якщо кількість домішок становить більше 10%, то порода називається вже не мармуром, 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кальцифіром.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нестачі SiO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з’являється олівін (форстерит), шпінель, а також такі рідкі силікати як хондродит і гуміт.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льцифир флогопит-оливинов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573325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Кальцифір флогопіт-олівіновий. У кальциті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нерівномірно розподілені зерна олівіну і відносно рідкісні зерна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флогопіту.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Текстура плямиста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84784"/>
            <a:ext cx="66247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Багаті на кварц осадові породи в умовах гранулітової фації перетворюються 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яких характерні крупнозерниста будова, масивна текстура та зубчаста структура. Строге віднесення кварцитів до гранулітової фації можливе при наявності у кварцитах мінералів типу силіманіту, гіперстену, гранату, діопсиду, рутилу, тобто мінералів, типових для гранулітової фації.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842"/>
            <a:ext cx="7182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розповсюджені у гранулітовій фації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гнейси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складаються з гранату альмандин-піропового складу, ромбічного та моноклінного піроксену, біотиту (його, як правило, небагато), плагіоклазу (олігоклаз-андезину), ортоклазу, кварцу, магнетиту, ільменіту. За своїм хімізмом вони досить наближені до гранітоїдів, тому склад їх варіює досить широко (від кислих до середніх за складом різниць). Гнейси, у яких немає калієвого польового шпату, називаються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плагіогнейсами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гнейсів є обов’язковою наявність кварцу, плагіоклазу, калієвого польового шпату, приблизно у рівних кількостях (подібно до гранітів) і не більше 20-25% домішок інших мінералів.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96752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Особливу групу порід становлять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чарнокіти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складі яких обов’язково наявний гіперстен в асоціації з кварцом, плагіоклазом, калішпатом, біотитом, гранатом. Хімізм і мінеральний склад чарнокітів досить мінливий. Найменш кислі різниці, в яких немає калієвого польового шпату, мають назву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ендербіти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Слід підкреслити, що чарнокіти дуже поширені в гранулітовій фації. Не завжди можна виявити, є вони результатом метаморфізму висхідних порід чи продуктами плавлення окремих ділянок метаморфічної товщі.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597" y="458097"/>
            <a:ext cx="496269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/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Хлорити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дуже поширені в породах фації зелених сланців різноманітного складу, тому склад хлоритів варіює досить широко (найбільш залізисті хлорити в породах, багатих на залізо, трохи нижча залізистість хлориту в метапелітах, ще нижча в метабазитах і найнижча залізистість у серпентинітах). Слід підкреслити велику кількість води у хлоритах і серпентині, які є найбільш багатими на воду мінералами цієї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фації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/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/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Біла слюда,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правило, представлена серицитом. У породах фації зелених сланців він є не просто дрібнолускатою різновидністю мусковіту, але відрізняється від нього вмістом певної кількості магнію заліза, меншою кількістю лугу (К+Na) і глинозему, підвищеним вмістом натрію (парагонітова молекула, причому її вміст тим більший, чим нижча температура утворення породи), надлишком води і кремнію.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https://www.alexstrekeisen.it/immagini/meta/clorite2015f(sesia)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786" y="349791"/>
            <a:ext cx="3270694" cy="27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ccloritee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33" y="3062888"/>
            <a:ext cx="7143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серицит в шлиф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6" y="3671363"/>
            <a:ext cx="3343620" cy="30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sp.mmc.nsu.ru/default.aspx?db=book_petr&amp;int=VIEW&amp;el=2663&amp;mmedia=IMAGE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115616" y="548680"/>
            <a:ext cx="7082502" cy="517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1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6678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ортопорід належать також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грануліти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багаті на кварц і польові шпати метаморфічні породи зі специфічною гранулітовою структурою (гранатові та піроксенові грануліти) і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кристалосланці 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складені з піроксену – ромбічного та моноклінного, основного плагіоклазу, рогової обманки, ільменіту, магнетиту й іноді олівіну.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Гранулит гранат-пироксенов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62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798003"/>
            <a:ext cx="789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Грануліт гранат-піроксеновий. Структура порфіробластова. Текстура смугаста.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Гранулит кианит-гранатов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620000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5873" y="5755322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Грануліт кіаніт-гранатовий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934" y="573961"/>
            <a:ext cx="43600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/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Біотит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трапляється обмежено, головним чином, серед порід найбільш високотемпературної частини фації зелених сланців. Він часто відрізняється зеленуватим забарвленням і підвищеним вмістом води, невисокою залізистістю й мінливою глиноземистістю. У низькотемпературній частині зелених сланців замість біотиту проявляється специфічний мінерал –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стильпномелан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схожий у шліфах на біотит у вигляді дрібних червонувато-коричневих лусок, які утворюють окремі скупчення в породі. На відміну від біотиту, спайність його менш досконала, крім того, він має недосконалу спайність по (010). Трапляється в багатих на кварц сланцях разом із хлоритом.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4" descr="https://www.alexstrekeisen.it/immagini/meta/marmoastilpnomelano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8359"/>
            <a:ext cx="3384376" cy="28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59535" y="3071828"/>
            <a:ext cx="2894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Stilpnomelane crystals in a Marble. PPL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www.alexstrekeisen.it/immagini/meta/marmoastilpnomelano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95048"/>
            <a:ext cx="3296404" cy="27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55923" y="6150298"/>
            <a:ext cx="25021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Stilpnomelane crystals in a Marble. XPL image, 10x (Field of view = 2mm)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8761" y="548680"/>
            <a:ext cx="599139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Із мінералів групи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епідоту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найбільш часті епідот і клиноцоїзит. Для більш низькотемпературних різниць можливий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пумпеліїт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(лотрит) – багатий на воду різновид, для марганцевистих порід марганцевий епідот –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п’ємоніт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малиново-червоного кольору. Ромбічний цоїзит трапляється в найбільш високотемпературних породах, які утворюються в умовах, перехідних від зеленосланцевої до епідот-амфіболітової фації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60045" algn="just">
              <a:lnSpc>
                <a:spcPct val="150000"/>
              </a:lnSpc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045" algn="just"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Хлоритоїд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досить характерний мінерал фації зелених сланців, типовий для метапелітів, він можливий при наявності в материнських породах глинозему, заліза, але з браком калію, оскільки трапляється хлоритоїд, як правило, в безмусковітових парагенезисах.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4067</Words>
  <Application>Microsoft Office PowerPoint</Application>
  <PresentationFormat>Экран (4:3)</PresentationFormat>
  <Paragraphs>313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Фації регіонального метаморфізму середніх тисків</vt:lpstr>
      <vt:lpstr>Презентация PowerPoint</vt:lpstr>
      <vt:lpstr>Зеленосланцева фація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Епідот-амфіболітова фація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Амфіболітова фація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Гранулітова фація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Зеленосланцева фація</dc:title>
  <dc:creator>irina</dc:creator>
  <cp:lastModifiedBy>irina</cp:lastModifiedBy>
  <cp:revision>13</cp:revision>
  <dcterms:created xsi:type="dcterms:W3CDTF">2020-04-06T09:24:19Z</dcterms:created>
  <dcterms:modified xsi:type="dcterms:W3CDTF">2020-04-06T09:51:53Z</dcterms:modified>
</cp:coreProperties>
</file>